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86" d="100"/>
          <a:sy n="86" d="100"/>
        </p:scale>
        <p:origin x="53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hyperlink" Target="https://www.gov.uk/government/consultations/night-flight-restrictions-at-heathrow-gatwick-and-stansted-airports-between-2022-and-2024-plus-future-night-flight-policy/night-flight-restriction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904BE49-D42F-4F46-B6D8-2F3171216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7C06C8-18BE-4336-B9E0-3E15ACC93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1C39E9B-4917-47D7-B9CB-56480F887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5F7200AE-DDFE-46D2-ABCA-99906B970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CAC40760-2393-4FAE-9A58-F4CDC0671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1080422B-1649-4C8E-9459-4214243609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0136A7BD-0DB3-401B-A6AB-38BD30D10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D037346-242B-41AF-8CF5-C35284CA2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238EBF94-0BBF-4BAE-AE27-729E3AC13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3940EFD7-EB1A-47AF-9DC9-7D4FCC601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6BAA7A10-98A8-4931-9BE2-B573EB376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420223F5-34A9-4388-AF7B-38C76242F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3CC9C746-C646-4363-B3D3-349B5C18C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3EAA5BC5-AB13-4C8E-9D9D-05DE777C5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500FC397-0569-4EC4-926A-DDD62AC49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284FF041-FE7D-47CD-830F-7FABF41C7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224154F3-CDFE-4FFF-92E4-ECEACF4A66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CCE7404D-AA5A-4B82-A875-07F35D7C2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526B6FED-4F20-4070-95B4-FF6F439E1C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3A75958D-1716-4B5A-A745-AFA4962FA4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531A2051-17DE-4E9D-9EA6-026B97B1A9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CE0642A0-80D3-4F37-8249-A07E6F382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680" y="-6706"/>
            <a:ext cx="12194680" cy="412771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Aeroplane">
            <a:extLst>
              <a:ext uri="{FF2B5EF4-FFF2-40B4-BE49-F238E27FC236}">
                <a16:creationId xmlns:a16="http://schemas.microsoft.com/office/drawing/2014/main" id="{A1377EEE-28FB-4B8D-B58F-2C74760FB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80043" y="568335"/>
            <a:ext cx="3230853" cy="3230853"/>
          </a:xfrm>
          <a:prstGeom prst="rect">
            <a:avLst/>
          </a:prstGeom>
          <a:ln w="12700">
            <a:noFill/>
          </a:ln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FA760135-24A9-40C9-B45F-2EB5B6420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4206292"/>
            <a:ext cx="12192755" cy="1771275"/>
            <a:chOff x="1" y="3893141"/>
            <a:chExt cx="12192755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20E3CEE0-0CB3-421F-99FC-4585E6243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346BB80-2556-4779-9642-5706CAA33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3893141"/>
              <a:ext cx="12192755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C8D99A0-F389-6843-BBD3-BADADE4EDE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982" y="4293388"/>
            <a:ext cx="8833655" cy="727748"/>
          </a:xfrm>
        </p:spPr>
        <p:txBody>
          <a:bodyPr>
            <a:noAutofit/>
          </a:bodyPr>
          <a:lstStyle/>
          <a:p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Department for Transport  Night Flight Consultation 2020/21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Deadline 3</a:t>
            </a:r>
            <a:r>
              <a:rPr lang="en-US" sz="26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March 2021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B07B49-8BC2-334C-8F1E-E382206269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983" y="5021137"/>
            <a:ext cx="8833654" cy="52263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Government night flight consultation - </a:t>
            </a: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https://www.gov.uk/government/consultations/night-flight-restrictions-at-heathrow-gatwick-and-stansted-airports-between-2022-and-2024-plus-future-night-flight-policy/night-flight-restrictions</a:t>
            </a:r>
            <a:br>
              <a:rPr lang="en-GB" sz="1400" dirty="0"/>
            </a:br>
            <a:br>
              <a:rPr lang="en-GB" sz="1400" dirty="0"/>
            </a:b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/>
              <a:t>CAGNE Position Paper asks for your input and approval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59B034-F055-A44E-8B04-42D917E051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2272" y="5850039"/>
            <a:ext cx="1606023" cy="78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88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0A551-E6BF-9848-803F-CC4C5BFF7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BAN NIGHT FLIGHTS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84032-1F19-F144-BC9C-4A61B038B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There can be no deals when it comes to the physical and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mental health impacts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night flights, caused by noise and sleep deprivation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ask the government to give weight to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health and noise impacts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and light pollution, caused by night flights, compared to aviation’s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commercial gain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Residents of Sussex, Surrey and Kent: nearly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74%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agree with CAGNE, there should be a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total night flight ban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(arrivals and departures)</a:t>
            </a:r>
            <a:b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(Gatwick noise forum consultation Oct 2020 – www.cagne.org)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national survey asked if residents supported a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ban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on night flights</a:t>
            </a: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(night-time arrivals and departures)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and nearly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78%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said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with only 17.7% stating No </a:t>
            </a: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(September 2020 CAGNE national survey – www.cagne.org)</a:t>
            </a:r>
            <a:endParaRPr lang="en-GB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7CFD1F-A820-9943-A905-BF1A31A60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272" y="5850039"/>
            <a:ext cx="1606023" cy="78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78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083D0-62E3-1748-B378-1F2E2C90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CUT EMISSIONS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27D9E-2579-0A47-94BE-CAC729C7E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modernisation of airspace will largely reduce emissions by flying direct routes (RNAV), potentially over new areas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More flights equals more emissions, so any CO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saved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(by modernisation)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nullified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There is no real alternative to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fossil fuel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 scale, now or anytime soon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Fly Less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(constraint) to reduce carbon, NOx and contrails, must be a priority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ban on night flights is a first step to meeting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net-zero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CAGNE survey asked residents if they felt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aviation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causing problems for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global warming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?  Nearly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86%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said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with less than 10% saying No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Asked should the government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invest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in alternative fuels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for aviation?  Over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72%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said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with less than 15% stating No (over 13% didn’t know) 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(September 2020 CAGNE national survey)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4E28BF-04B5-C84C-B25D-A5F199FBD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272" y="5850039"/>
            <a:ext cx="1606023" cy="78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74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94FF8-DC08-7546-B39E-C4C0B974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AIRPORT EXPANSION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59D8A-1E3E-CB4E-B29B-5BF96B039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Fly Less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must be the answer, to allow the ban on night flights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deals should be considered between a ban on night flights and allowing airport expansion at Gatwick Airport. Rebuilding the emergency runway as a second runway will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flights by over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50,000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 year </a:t>
            </a:r>
            <a:r>
              <a:rPr lang="en-US" sz="1250" dirty="0">
                <a:latin typeface="Arial" panose="020B0604020202020204" pitchFamily="34" charset="0"/>
                <a:cs typeface="Arial" panose="020B0604020202020204" pitchFamily="34" charset="0"/>
              </a:rPr>
              <a:t>(raising Gatwick’s total emissions</a:t>
            </a:r>
            <a:r>
              <a:rPr lang="en-GB" sz="1250" dirty="0">
                <a:latin typeface="Arial" panose="020B0604020202020204" pitchFamily="34" charset="0"/>
                <a:cs typeface="Arial" panose="020B0604020202020204" pitchFamily="34" charset="0"/>
              </a:rPr>
              <a:t> to 3.63MtCO</a:t>
            </a:r>
            <a:r>
              <a:rPr lang="en-GB" sz="125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250" dirty="0">
                <a:latin typeface="Arial" panose="020B0604020202020204" pitchFamily="34" charset="0"/>
                <a:cs typeface="Arial" panose="020B0604020202020204" pitchFamily="34" charset="0"/>
              </a:rPr>
              <a:t> in 2050, an increase of nearly 1MtCO</a:t>
            </a:r>
            <a:r>
              <a:rPr lang="en-GB" sz="125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250" dirty="0">
                <a:latin typeface="Arial" panose="020B0604020202020204" pitchFamily="34" charset="0"/>
                <a:cs typeface="Arial" panose="020B0604020202020204" pitchFamily="34" charset="0"/>
              </a:rPr>
              <a:t> - AEF data</a:t>
            </a:r>
            <a:r>
              <a:rPr lang="en-US" sz="125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CAGNE’s survey asked specifically about Gatwick Airport’s plans as above; respondents were clear, with over </a:t>
            </a:r>
            <a:r>
              <a:rPr lang="en-GB" sz="1700" b="1" dirty="0">
                <a:latin typeface="Arial" panose="020B0604020202020204" pitchFamily="34" charset="0"/>
                <a:cs typeface="Arial" panose="020B0604020202020204" pitchFamily="34" charset="0"/>
              </a:rPr>
              <a:t>79%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stating </a:t>
            </a:r>
            <a:r>
              <a:rPr lang="en-GB" sz="1700" b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en-GB" sz="1700" b="1" dirty="0">
                <a:latin typeface="Arial" panose="020B0604020202020204" pitchFamily="34" charset="0"/>
                <a:cs typeface="Arial" panose="020B0604020202020204" pitchFamily="34" charset="0"/>
              </a:rPr>
              <a:t>emergency runway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being used as a second runway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(September 2020 CAGNE national survey)</a:t>
            </a:r>
          </a:p>
          <a:p>
            <a:pPr marL="0" indent="0">
              <a:buNone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A588B7-5843-7749-9419-A61C939F5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272" y="5850039"/>
            <a:ext cx="1606023" cy="78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182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0E90E-FE7B-504C-B68B-A1EE392FA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DEALS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F3479-0F49-DC47-9D7E-581631F93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Doing a deal with an airport or government will only benefit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aviation industry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not those on the ground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Bargaining tools must not be used to benefit some while impacting others – let’s be fair to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communities on the ground and demand 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ban on night flights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C1AB63-8C25-2B46-AEA9-A4F4CA66A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272" y="5850039"/>
            <a:ext cx="1606023" cy="78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18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C9424-FE34-D04A-8DFB-04E637634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 TO UNITE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488E3-833C-A345-9B14-A57AAD3B1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8" y="803186"/>
            <a:ext cx="5721187" cy="524862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CAGNE, the umbrella aviation community and environment group for Sussex, Surrey and Kent,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call upon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unite and support our efforts to be fair to all communities and the planet going forward, in calling for a night ban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You can trust CAGNE to be fair to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communities, over noise, health and the environment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 with www.cagne.org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D6075B-025A-664E-9474-D083BB220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295" y="5067507"/>
            <a:ext cx="2091640" cy="98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85589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567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Rockwell</vt:lpstr>
      <vt:lpstr>Wingdings</vt:lpstr>
      <vt:lpstr>Atlas</vt:lpstr>
      <vt:lpstr>Department for Transport  Night Flight Consultation 2020/21 Deadline 3rd March 2021</vt:lpstr>
      <vt:lpstr>BAN NIGHT FLIGHTS</vt:lpstr>
      <vt:lpstr>CUT EMISSIONS</vt:lpstr>
      <vt:lpstr>NO AIRPORT EXPANSION</vt:lpstr>
      <vt:lpstr>NO DEALS</vt:lpstr>
      <vt:lpstr>TIME TO UNITE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for Transport  Night Flight Consultation 2020</dc:title>
  <dc:creator>Sally Pavey</dc:creator>
  <cp:lastModifiedBy>Jennie Tomlinson</cp:lastModifiedBy>
  <cp:revision>18</cp:revision>
  <dcterms:created xsi:type="dcterms:W3CDTF">2020-11-01T12:01:13Z</dcterms:created>
  <dcterms:modified xsi:type="dcterms:W3CDTF">2020-12-04T12:47:04Z</dcterms:modified>
</cp:coreProperties>
</file>